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9" d="100"/>
          <a:sy n="69" d="100"/>
        </p:scale>
        <p:origin x="756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824DEE-0AD6-4F32-A2DC-FB7F138E7B16}" type="datetimeFigureOut">
              <a:rPr lang="en-US" smtClean="0"/>
              <a:t>1/15/2019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8A7864-78BD-452D-8F31-A76B434078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19915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824DEE-0AD6-4F32-A2DC-FB7F138E7B16}" type="datetimeFigureOut">
              <a:rPr lang="en-US" smtClean="0"/>
              <a:t>1/15/2019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8A7864-78BD-452D-8F31-A76B434078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23216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824DEE-0AD6-4F32-A2DC-FB7F138E7B16}" type="datetimeFigureOut">
              <a:rPr lang="en-US" smtClean="0"/>
              <a:t>1/15/2019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8A7864-78BD-452D-8F31-A76B434078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50209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824DEE-0AD6-4F32-A2DC-FB7F138E7B16}" type="datetimeFigureOut">
              <a:rPr lang="en-US" smtClean="0"/>
              <a:t>1/15/2019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8A7864-78BD-452D-8F31-A76B434078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53340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824DEE-0AD6-4F32-A2DC-FB7F138E7B16}" type="datetimeFigureOut">
              <a:rPr lang="en-US" smtClean="0"/>
              <a:t>1/15/2019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8A7864-78BD-452D-8F31-A76B434078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94177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824DEE-0AD6-4F32-A2DC-FB7F138E7B16}" type="datetimeFigureOut">
              <a:rPr lang="en-US" smtClean="0"/>
              <a:t>1/15/2019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8A7864-78BD-452D-8F31-A76B434078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36871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824DEE-0AD6-4F32-A2DC-FB7F138E7B16}" type="datetimeFigureOut">
              <a:rPr lang="en-US" smtClean="0"/>
              <a:t>1/15/2019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8A7864-78BD-452D-8F31-A76B434078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81788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824DEE-0AD6-4F32-A2DC-FB7F138E7B16}" type="datetimeFigureOut">
              <a:rPr lang="en-US" smtClean="0"/>
              <a:t>1/15/2019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8A7864-78BD-452D-8F31-A76B434078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48155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824DEE-0AD6-4F32-A2DC-FB7F138E7B16}" type="datetimeFigureOut">
              <a:rPr lang="en-US" smtClean="0"/>
              <a:t>1/15/2019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8A7864-78BD-452D-8F31-A76B434078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02916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824DEE-0AD6-4F32-A2DC-FB7F138E7B16}" type="datetimeFigureOut">
              <a:rPr lang="en-US" smtClean="0"/>
              <a:t>1/15/2019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8A7864-78BD-452D-8F31-A76B434078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62061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824DEE-0AD6-4F32-A2DC-FB7F138E7B16}" type="datetimeFigureOut">
              <a:rPr lang="en-US" smtClean="0"/>
              <a:t>1/15/2019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8A7864-78BD-452D-8F31-A76B434078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29796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824DEE-0AD6-4F32-A2DC-FB7F138E7B16}" type="datetimeFigureOut">
              <a:rPr lang="en-US" smtClean="0"/>
              <a:t>1/15/2019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8A7864-78BD-452D-8F31-A76B434078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4507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7889" y="1122362"/>
            <a:ext cx="7316221" cy="43086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27890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4968" y="1690688"/>
            <a:ext cx="7802064" cy="4339714"/>
          </a:xfrm>
        </p:spPr>
      </p:pic>
    </p:spTree>
    <p:extLst>
      <p:ext uri="{BB962C8B-B14F-4D97-AF65-F5344CB8AC3E}">
        <p14:creationId xmlns:p14="http://schemas.microsoft.com/office/powerpoint/2010/main" val="9305188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8188" y="1285298"/>
            <a:ext cx="7163114" cy="4351338"/>
          </a:xfrm>
        </p:spPr>
      </p:pic>
    </p:spTree>
    <p:extLst>
      <p:ext uri="{BB962C8B-B14F-4D97-AF65-F5344CB8AC3E}">
        <p14:creationId xmlns:p14="http://schemas.microsoft.com/office/powerpoint/2010/main" val="128947947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5315" y="1438425"/>
            <a:ext cx="7468642" cy="3867866"/>
          </a:xfrm>
        </p:spPr>
      </p:pic>
    </p:spTree>
    <p:extLst>
      <p:ext uri="{BB962C8B-B14F-4D97-AF65-F5344CB8AC3E}">
        <p14:creationId xmlns:p14="http://schemas.microsoft.com/office/powerpoint/2010/main" val="169985680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0364" y="1690688"/>
            <a:ext cx="8451272" cy="4533220"/>
          </a:xfrm>
        </p:spPr>
      </p:pic>
    </p:spTree>
    <p:extLst>
      <p:ext uri="{BB962C8B-B14F-4D97-AF65-F5344CB8AC3E}">
        <p14:creationId xmlns:p14="http://schemas.microsoft.com/office/powerpoint/2010/main" val="140858789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0731" y="1580892"/>
            <a:ext cx="7430537" cy="36962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750013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</TotalTime>
  <Words>0</Words>
  <Application>Microsoft Office PowerPoint</Application>
  <PresentationFormat>Widescreen</PresentationFormat>
  <Paragraphs>0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Rasha Sahu</dc:creator>
  <cp:lastModifiedBy>Rasha Sahu</cp:lastModifiedBy>
  <cp:revision>4</cp:revision>
  <dcterms:created xsi:type="dcterms:W3CDTF">2019-01-15T18:04:25Z</dcterms:created>
  <dcterms:modified xsi:type="dcterms:W3CDTF">2019-01-15T18:20:35Z</dcterms:modified>
</cp:coreProperties>
</file>